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0" autoAdjust="0"/>
    <p:restoredTop sz="94660"/>
  </p:normalViewPr>
  <p:slideViewPr>
    <p:cSldViewPr snapToGrid="0">
      <p:cViewPr varScale="1">
        <p:scale>
          <a:sx n="73" d="100"/>
          <a:sy n="73" d="100"/>
        </p:scale>
        <p:origin x="53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55C1B-F3B9-401C-B2B9-6E0E2E25A6E3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38D79-910F-4210-9AC3-B68743B7CB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702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55C1B-F3B9-401C-B2B9-6E0E2E25A6E3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38D79-910F-4210-9AC3-B68743B7CB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860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55C1B-F3B9-401C-B2B9-6E0E2E25A6E3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38D79-910F-4210-9AC3-B68743B7CB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341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55C1B-F3B9-401C-B2B9-6E0E2E25A6E3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38D79-910F-4210-9AC3-B68743B7CB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470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55C1B-F3B9-401C-B2B9-6E0E2E25A6E3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38D79-910F-4210-9AC3-B68743B7CB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180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55C1B-F3B9-401C-B2B9-6E0E2E25A6E3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38D79-910F-4210-9AC3-B68743B7CB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518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55C1B-F3B9-401C-B2B9-6E0E2E25A6E3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38D79-910F-4210-9AC3-B68743B7CB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040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55C1B-F3B9-401C-B2B9-6E0E2E25A6E3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38D79-910F-4210-9AC3-B68743B7CB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204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55C1B-F3B9-401C-B2B9-6E0E2E25A6E3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38D79-910F-4210-9AC3-B68743B7CB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794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55C1B-F3B9-401C-B2B9-6E0E2E25A6E3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38D79-910F-4210-9AC3-B68743B7CB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972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55C1B-F3B9-401C-B2B9-6E0E2E25A6E3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38D79-910F-4210-9AC3-B68743B7CB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087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55C1B-F3B9-401C-B2B9-6E0E2E25A6E3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838D79-910F-4210-9AC3-B68743B7CB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806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" t="17477" r="15418" b="8381"/>
          <a:stretch/>
        </p:blipFill>
        <p:spPr>
          <a:xfrm>
            <a:off x="0" y="6602"/>
            <a:ext cx="12192000" cy="685139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 rot="20811450">
            <a:off x="630044" y="5032186"/>
            <a:ext cx="56401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Monotype Corsiva" panose="03010101010201010101" pitchFamily="66" charset="0"/>
              </a:rPr>
              <a:t>Thank you #</a:t>
            </a:r>
            <a:r>
              <a:rPr lang="en-US" sz="3600" dirty="0" err="1" smtClean="0">
                <a:solidFill>
                  <a:srgbClr val="FFFF00"/>
                </a:solidFill>
                <a:latin typeface="Monotype Corsiva" panose="03010101010201010101" pitchFamily="66" charset="0"/>
              </a:rPr>
              <a:t>acphoto</a:t>
            </a:r>
            <a:r>
              <a:rPr lang="en-US" sz="3600" dirty="0" smtClean="0">
                <a:solidFill>
                  <a:srgbClr val="FFFF00"/>
                </a:solidFill>
                <a:latin typeface="Monotype Corsiva" panose="03010101010201010101" pitchFamily="66" charset="0"/>
              </a:rPr>
              <a:t> for a great LinkedIn Profile Session! </a:t>
            </a:r>
            <a:endParaRPr lang="en-US" sz="3600" dirty="0">
              <a:solidFill>
                <a:srgbClr val="FFFF00"/>
              </a:solidFill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31683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11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Monotype Corsiva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Magdalene Cooman-Maxwell</dc:creator>
  <cp:lastModifiedBy>Magdalene Cooman-Maxwell</cp:lastModifiedBy>
  <cp:revision>1</cp:revision>
  <dcterms:created xsi:type="dcterms:W3CDTF">2017-06-23T22:27:00Z</dcterms:created>
  <dcterms:modified xsi:type="dcterms:W3CDTF">2017-06-23T22:30:53Z</dcterms:modified>
</cp:coreProperties>
</file>